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4"/>
    <p:restoredTop sz="96405"/>
  </p:normalViewPr>
  <p:slideViewPr>
    <p:cSldViewPr snapToGrid="0" snapToObjects="1">
      <p:cViewPr varScale="1">
        <p:scale>
          <a:sx n="89" d="100"/>
          <a:sy n="89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6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7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1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5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3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4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2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5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1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1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24979-4A30-CC40-842D-0C85D27DC6F5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ED21-B09C-C445-A6AB-AB573A7EA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8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3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A7745C1-3DB7-774B-B060-1F8E1C87F69D}"/>
              </a:ext>
            </a:extLst>
          </p:cNvPr>
          <p:cNvSpPr txBox="1"/>
          <p:nvPr/>
        </p:nvSpPr>
        <p:spPr>
          <a:xfrm>
            <a:off x="269823" y="2623279"/>
            <a:ext cx="34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5E8525-7A1D-8A43-AED4-796969B2E457}"/>
              </a:ext>
            </a:extLst>
          </p:cNvPr>
          <p:cNvSpPr txBox="1"/>
          <p:nvPr/>
        </p:nvSpPr>
        <p:spPr>
          <a:xfrm>
            <a:off x="4069832" y="2682603"/>
            <a:ext cx="34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EDED86-10D6-C14C-93EC-28125B152675}"/>
              </a:ext>
            </a:extLst>
          </p:cNvPr>
          <p:cNvSpPr txBox="1"/>
          <p:nvPr/>
        </p:nvSpPr>
        <p:spPr>
          <a:xfrm>
            <a:off x="269823" y="6583181"/>
            <a:ext cx="34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EE092D5-7F1F-9A46-A36C-30A413ADB7B9}"/>
              </a:ext>
            </a:extLst>
          </p:cNvPr>
          <p:cNvSpPr txBox="1"/>
          <p:nvPr/>
        </p:nvSpPr>
        <p:spPr>
          <a:xfrm>
            <a:off x="4069831" y="7278900"/>
            <a:ext cx="34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111042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Kazeck</dc:creator>
  <cp:lastModifiedBy>Kelly Kazeck</cp:lastModifiedBy>
  <cp:revision>3</cp:revision>
  <dcterms:created xsi:type="dcterms:W3CDTF">2020-09-20T18:43:07Z</dcterms:created>
  <dcterms:modified xsi:type="dcterms:W3CDTF">2020-09-20T18:49:40Z</dcterms:modified>
</cp:coreProperties>
</file>