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91" r:id="rId2"/>
    <p:sldId id="290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89" d="100"/>
          <a:sy n="89" d="100"/>
        </p:scale>
        <p:origin x="1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6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7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7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2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5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6CEB4-FD76-9A40-9960-DA716ABC1B9E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985D7-A9E8-E143-BEAE-E965ED917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0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FD8746-9E2C-9F44-85DD-6F027884B443}"/>
              </a:ext>
            </a:extLst>
          </p:cNvPr>
          <p:cNvSpPr txBox="1"/>
          <p:nvPr/>
        </p:nvSpPr>
        <p:spPr>
          <a:xfrm>
            <a:off x="269823" y="2623279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D2FA6B-EA75-924A-9308-89061A5E3042}"/>
              </a:ext>
            </a:extLst>
          </p:cNvPr>
          <p:cNvSpPr txBox="1"/>
          <p:nvPr/>
        </p:nvSpPr>
        <p:spPr>
          <a:xfrm>
            <a:off x="4069832" y="2682603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D4932-5663-FB49-938D-87D89942791E}"/>
              </a:ext>
            </a:extLst>
          </p:cNvPr>
          <p:cNvSpPr txBox="1"/>
          <p:nvPr/>
        </p:nvSpPr>
        <p:spPr>
          <a:xfrm>
            <a:off x="269823" y="6583181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47AD8-02A4-1742-9C39-32EE506D438F}"/>
              </a:ext>
            </a:extLst>
          </p:cNvPr>
          <p:cNvSpPr txBox="1"/>
          <p:nvPr/>
        </p:nvSpPr>
        <p:spPr>
          <a:xfrm>
            <a:off x="4069832" y="7332688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0804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667FBB-F68E-F743-B3B9-A782B45C2DAB}"/>
              </a:ext>
            </a:extLst>
          </p:cNvPr>
          <p:cNvSpPr txBox="1"/>
          <p:nvPr/>
        </p:nvSpPr>
        <p:spPr>
          <a:xfrm>
            <a:off x="269823" y="2623279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77D09-8FC0-724C-AF15-F2BF1862A798}"/>
              </a:ext>
            </a:extLst>
          </p:cNvPr>
          <p:cNvSpPr txBox="1"/>
          <p:nvPr/>
        </p:nvSpPr>
        <p:spPr>
          <a:xfrm>
            <a:off x="4069832" y="2682603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468EE-A3E3-2B46-BEBA-3A1A35363E0F}"/>
              </a:ext>
            </a:extLst>
          </p:cNvPr>
          <p:cNvSpPr txBox="1"/>
          <p:nvPr/>
        </p:nvSpPr>
        <p:spPr>
          <a:xfrm>
            <a:off x="269823" y="6583181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7C75C2-5978-6D4C-BE1C-7FF70530145C}"/>
              </a:ext>
            </a:extLst>
          </p:cNvPr>
          <p:cNvSpPr txBox="1"/>
          <p:nvPr/>
        </p:nvSpPr>
        <p:spPr>
          <a:xfrm>
            <a:off x="4069832" y="7332688"/>
            <a:ext cx="34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077224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16</Words>
  <Application>Microsoft Macintosh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Kazeck</dc:creator>
  <cp:lastModifiedBy>Kelly Kazeck</cp:lastModifiedBy>
  <cp:revision>5</cp:revision>
  <dcterms:created xsi:type="dcterms:W3CDTF">2020-09-15T16:58:18Z</dcterms:created>
  <dcterms:modified xsi:type="dcterms:W3CDTF">2020-10-30T20:38:51Z</dcterms:modified>
</cp:coreProperties>
</file>