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405"/>
  </p:normalViewPr>
  <p:slideViewPr>
    <p:cSldViewPr snapToGrid="0" snapToObjects="1">
      <p:cViewPr varScale="1">
        <p:scale>
          <a:sx n="85" d="100"/>
          <a:sy n="85" d="100"/>
        </p:scale>
        <p:origin x="2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7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7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5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6CEB4-FD76-9A40-9960-DA716ABC1B9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85D7-A9E8-E143-BEAE-E965ED91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0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1C2B5C-32B0-0C47-8F93-93D187FE9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4"/>
            <a:ext cx="7772400" cy="100546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9ED79A-F026-F24E-8E56-F6DE1E8BB69B}"/>
              </a:ext>
            </a:extLst>
          </p:cNvPr>
          <p:cNvSpPr txBox="1"/>
          <p:nvPr/>
        </p:nvSpPr>
        <p:spPr>
          <a:xfrm>
            <a:off x="269823" y="2623279"/>
            <a:ext cx="34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49D944-7D07-C642-8F1C-547D404C0D00}"/>
              </a:ext>
            </a:extLst>
          </p:cNvPr>
          <p:cNvSpPr txBox="1"/>
          <p:nvPr/>
        </p:nvSpPr>
        <p:spPr>
          <a:xfrm>
            <a:off x="4069832" y="2682603"/>
            <a:ext cx="34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7FF19-5778-1E48-95A1-3786C44F2776}"/>
              </a:ext>
            </a:extLst>
          </p:cNvPr>
          <p:cNvSpPr txBox="1"/>
          <p:nvPr/>
        </p:nvSpPr>
        <p:spPr>
          <a:xfrm>
            <a:off x="269823" y="6583181"/>
            <a:ext cx="34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10B24D-28BF-D443-ABC4-0C3BA7C55C49}"/>
              </a:ext>
            </a:extLst>
          </p:cNvPr>
          <p:cNvSpPr txBox="1"/>
          <p:nvPr/>
        </p:nvSpPr>
        <p:spPr>
          <a:xfrm>
            <a:off x="4069832" y="7332688"/>
            <a:ext cx="34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424634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Kazeck</dc:creator>
  <cp:lastModifiedBy>Kelly Kazeck</cp:lastModifiedBy>
  <cp:revision>2</cp:revision>
  <dcterms:created xsi:type="dcterms:W3CDTF">2020-09-15T16:58:18Z</dcterms:created>
  <dcterms:modified xsi:type="dcterms:W3CDTF">2020-09-15T17:02:22Z</dcterms:modified>
</cp:coreProperties>
</file>