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355" r:id="rId2"/>
    <p:sldId id="356" r:id="rId3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97"/>
    <p:restoredTop sz="96405"/>
  </p:normalViewPr>
  <p:slideViewPr>
    <p:cSldViewPr snapToGrid="0" snapToObjects="1">
      <p:cViewPr varScale="1">
        <p:scale>
          <a:sx n="77" d="100"/>
          <a:sy n="77" d="100"/>
        </p:scale>
        <p:origin x="9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CEB4-FD76-9A40-9960-DA716ABC1B9E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85D7-A9E8-E143-BEAE-E965ED917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3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CEB4-FD76-9A40-9960-DA716ABC1B9E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85D7-A9E8-E143-BEAE-E965ED917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24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CEB4-FD76-9A40-9960-DA716ABC1B9E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85D7-A9E8-E143-BEAE-E965ED917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69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CEB4-FD76-9A40-9960-DA716ABC1B9E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85D7-A9E8-E143-BEAE-E965ED917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73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CEB4-FD76-9A40-9960-DA716ABC1B9E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85D7-A9E8-E143-BEAE-E965ED917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71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CEB4-FD76-9A40-9960-DA716ABC1B9E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85D7-A9E8-E143-BEAE-E965ED917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CEB4-FD76-9A40-9960-DA716ABC1B9E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85D7-A9E8-E143-BEAE-E965ED917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CEB4-FD76-9A40-9960-DA716ABC1B9E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85D7-A9E8-E143-BEAE-E965ED917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24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CEB4-FD76-9A40-9960-DA716ABC1B9E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85D7-A9E8-E143-BEAE-E965ED917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59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CEB4-FD76-9A40-9960-DA716ABC1B9E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85D7-A9E8-E143-BEAE-E965ED917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1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CEB4-FD76-9A40-9960-DA716ABC1B9E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85D7-A9E8-E143-BEAE-E965ED917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9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6CEB4-FD76-9A40-9960-DA716ABC1B9E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985D7-A9E8-E143-BEAE-E965ED917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05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2CCE34-83A4-C746-817F-BF843DD55029}"/>
              </a:ext>
            </a:extLst>
          </p:cNvPr>
          <p:cNvSpPr txBox="1"/>
          <p:nvPr/>
        </p:nvSpPr>
        <p:spPr>
          <a:xfrm>
            <a:off x="269823" y="2623279"/>
            <a:ext cx="3432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534AEE-59ED-3E4B-AA4E-A377E5FCD077}"/>
              </a:ext>
            </a:extLst>
          </p:cNvPr>
          <p:cNvSpPr txBox="1"/>
          <p:nvPr/>
        </p:nvSpPr>
        <p:spPr>
          <a:xfrm>
            <a:off x="4069832" y="2682603"/>
            <a:ext cx="3432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6FD072-0687-164B-8F9D-9E1634923B69}"/>
              </a:ext>
            </a:extLst>
          </p:cNvPr>
          <p:cNvSpPr txBox="1"/>
          <p:nvPr/>
        </p:nvSpPr>
        <p:spPr>
          <a:xfrm>
            <a:off x="269823" y="6583181"/>
            <a:ext cx="3432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1343F5-1E9C-C047-BCD9-687ED50AF7DB}"/>
              </a:ext>
            </a:extLst>
          </p:cNvPr>
          <p:cNvSpPr txBox="1"/>
          <p:nvPr/>
        </p:nvSpPr>
        <p:spPr>
          <a:xfrm>
            <a:off x="4069832" y="7332688"/>
            <a:ext cx="3432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1061006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5B6B32-D7FC-104D-903E-84720818EAC3}"/>
              </a:ext>
            </a:extLst>
          </p:cNvPr>
          <p:cNvSpPr txBox="1"/>
          <p:nvPr/>
        </p:nvSpPr>
        <p:spPr>
          <a:xfrm>
            <a:off x="269823" y="2623279"/>
            <a:ext cx="3432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DFA5A3-C266-A546-86A5-C3CA6B059DC3}"/>
              </a:ext>
            </a:extLst>
          </p:cNvPr>
          <p:cNvSpPr txBox="1"/>
          <p:nvPr/>
        </p:nvSpPr>
        <p:spPr>
          <a:xfrm>
            <a:off x="4069832" y="2682603"/>
            <a:ext cx="3432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7B5CD4-DE34-D940-AA5E-D290108E9628}"/>
              </a:ext>
            </a:extLst>
          </p:cNvPr>
          <p:cNvSpPr txBox="1"/>
          <p:nvPr/>
        </p:nvSpPr>
        <p:spPr>
          <a:xfrm>
            <a:off x="269823" y="6583181"/>
            <a:ext cx="3432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84EEB9-12F1-BC42-A5D5-90A18D3E55AB}"/>
              </a:ext>
            </a:extLst>
          </p:cNvPr>
          <p:cNvSpPr txBox="1"/>
          <p:nvPr/>
        </p:nvSpPr>
        <p:spPr>
          <a:xfrm>
            <a:off x="4069832" y="7332688"/>
            <a:ext cx="3432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2569336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16</Words>
  <Application>Microsoft Macintosh PowerPoint</Application>
  <PresentationFormat>Custom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Kazeck</dc:creator>
  <cp:lastModifiedBy>Kelly Kazeck</cp:lastModifiedBy>
  <cp:revision>5</cp:revision>
  <dcterms:created xsi:type="dcterms:W3CDTF">2020-09-15T16:58:18Z</dcterms:created>
  <dcterms:modified xsi:type="dcterms:W3CDTF">2020-10-30T21:00:35Z</dcterms:modified>
</cp:coreProperties>
</file>